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e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ível de Corpo Um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ês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m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m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m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uas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m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m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Número do Slide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aime Silveira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Jaime Silveira</a:t>
            </a:r>
          </a:p>
        </p:txBody>
      </p:sp>
      <p:sp>
        <p:nvSpPr>
          <p:cNvPr id="124" name="Digite uma citação aqui."/>
          <p:cNvSpPr txBox="1"/>
          <p:nvPr>
            <p:ph type="body" sz="quarter" idx="14"/>
          </p:nvPr>
        </p:nvSpPr>
        <p:spPr>
          <a:xfrm>
            <a:off x="673100" y="4339939"/>
            <a:ext cx="11658600" cy="20354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Digite uma citação aqui.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 Alt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 Alt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m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2" name="Nível de Corpo Um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Centr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o Título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Centro Alt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m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exto do Título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Texto do Título</a:t>
            </a:r>
          </a:p>
        </p:txBody>
      </p:sp>
      <p:sp>
        <p:nvSpPr>
          <p:cNvPr id="58" name="Nível de Corpo Um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7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8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Marcadores e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m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88" name="Nível de Corpo Um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9" name="Número do Slide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ORTAL 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PORTAL 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Captura de Tela 2017-10-10 às 16.17.20.png" descr="Captura de Tela 2017-10-10 às 16.17.2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42277" y="1846923"/>
            <a:ext cx="10345646" cy="6960527"/>
          </a:xfrm>
          <a:prstGeom prst="rect">
            <a:avLst/>
          </a:prstGeom>
        </p:spPr>
      </p:pic>
      <p:sp>
        <p:nvSpPr>
          <p:cNvPr id="185" name="MAP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MAPAS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aptura de Tela 2017-10-10 às 16.12.28.png" descr="Captura de Tela 2017-10-10 às 16.12.2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45369" y="2599269"/>
            <a:ext cx="10939462" cy="6128803"/>
          </a:xfrm>
          <a:prstGeom prst="rect">
            <a:avLst/>
          </a:prstGeom>
        </p:spPr>
      </p:pic>
      <p:sp>
        <p:nvSpPr>
          <p:cNvPr id="188" name="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API</a:t>
            </a:r>
          </a:p>
        </p:txBody>
      </p:sp>
      <p:pic>
        <p:nvPicPr>
          <p:cNvPr id="189" name="Captura de Tela 2017-10-10 às 16.13.12.png" descr="Captura de Tela 2017-10-10 às 16.13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5350" y="1737717"/>
            <a:ext cx="8674100" cy="457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DOS DISPOníVEIS*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DADOS DISPOníVEIS*</a:t>
            </a:r>
          </a:p>
        </p:txBody>
      </p:sp>
      <p:graphicFrame>
        <p:nvGraphicFramePr>
          <p:cNvPr id="192" name="Tabela"/>
          <p:cNvGraphicFramePr/>
          <p:nvPr/>
        </p:nvGraphicFramePr>
        <p:xfrm>
          <a:off x="673100" y="2387600"/>
          <a:ext cx="11658600" cy="6451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5822950"/>
                <a:gridCol w="5822950"/>
              </a:tblGrid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Variáveis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Quantidade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Reservatórios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724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Municípios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5706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Macrorregiões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Mesorregiões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Microrregiões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82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Bacias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53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Sub Bacias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39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Regiões Hidrográficas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64389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Regiões Administrativas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46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lnB w="12700">
                      <a:solidFill>
                        <a:srgbClr val="A5A59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DOS DISPOníVEIS*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DADOS DISPOníVEIS*</a:t>
            </a:r>
          </a:p>
        </p:txBody>
      </p:sp>
      <p:graphicFrame>
        <p:nvGraphicFramePr>
          <p:cNvPr id="195" name="Tabela"/>
          <p:cNvGraphicFramePr/>
          <p:nvPr/>
        </p:nvGraphicFramePr>
        <p:xfrm>
          <a:off x="673100" y="2387600"/>
          <a:ext cx="11658600" cy="6451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881966"/>
                <a:gridCol w="3881966"/>
                <a:gridCol w="3881966"/>
              </a:tblGrid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Variáveis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Série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Quantidade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VAZÕES MODHAC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1913 a 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265.980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VETOR EVAPORAÇÃO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1913 a 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209.404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PRECIPITAÇÃO MERGE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1998 a 2017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1.472.880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DADOS OPERATIVOS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1960 a 2015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969.258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07315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CAV RESERVATÓRIOS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204 reservatórios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A5A59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9304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lnB w="12700">
                      <a:solidFill>
                        <a:srgbClr val="A5A59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6" name="Projeto 204 reservatórios"/>
          <p:cNvSpPr txBox="1"/>
          <p:nvPr/>
        </p:nvSpPr>
        <p:spPr>
          <a:xfrm>
            <a:off x="4188510" y="1508125"/>
            <a:ext cx="46150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100"/>
            </a:lvl1pPr>
          </a:lstStyle>
          <a:p>
            <a:pPr/>
            <a:r>
              <a:t>Projeto 204 reservatórios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ADOS ATualiz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DADOS ATualizados</a:t>
            </a:r>
          </a:p>
        </p:txBody>
      </p:sp>
      <p:graphicFrame>
        <p:nvGraphicFramePr>
          <p:cNvPr id="199" name="Tabela"/>
          <p:cNvGraphicFramePr/>
          <p:nvPr/>
        </p:nvGraphicFramePr>
        <p:xfrm>
          <a:off x="673100" y="2387600"/>
          <a:ext cx="11658600" cy="6451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5822950"/>
                <a:gridCol w="5822950"/>
              </a:tblGrid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Variáveis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Série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VAZÕES MODHAC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2014 a 07/2017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VETOR EVAPORAÇÃO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2014 a Atual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PRECIPITAÇÃO MEDIA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1911 a Atual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PRECIPITAÇÃO MERGE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1998 a Atual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VOLUME RESERVATÓRIOS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1960 a Atual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919842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CAV RESERVATÓRIOS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204 reservatórios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lnB w="12700">
                      <a:solidFill>
                        <a:srgbClr val="A5A59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0" name="Projeto 204 reservatórios"/>
          <p:cNvSpPr txBox="1"/>
          <p:nvPr/>
        </p:nvSpPr>
        <p:spPr>
          <a:xfrm>
            <a:off x="4188510" y="1508125"/>
            <a:ext cx="461507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100"/>
            </a:lvl1pPr>
          </a:lstStyle>
          <a:p>
            <a:pPr/>
            <a:r>
              <a:t>Projeto 204 reservatórios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plicação web desenvolvida para disponibilizar e gerenciar dados e integrar plataformas"/>
          <p:cNvSpPr txBox="1"/>
          <p:nvPr>
            <p:ph type="body" idx="14"/>
          </p:nvPr>
        </p:nvSpPr>
        <p:spPr>
          <a:xfrm>
            <a:off x="575865" y="1987791"/>
            <a:ext cx="11651391" cy="4400310"/>
          </a:xfrm>
          <a:prstGeom prst="rect">
            <a:avLst/>
          </a:prstGeom>
        </p:spPr>
        <p:txBody>
          <a:bodyPr/>
          <a:lstStyle>
            <a:lvl1pPr>
              <a:defRPr spc="408" sz="5100"/>
            </a:lvl1pPr>
          </a:lstStyle>
          <a:p>
            <a:pPr defTabSz="914400"/>
            <a:r>
              <a:t>Aplicação web desenvolvida para disponibilizar e gerenciar dados e integrar plataformas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Captura de Tela 2017-10-10 às 15.32.41.png" descr="Captura de Tela 2017-10-10 às 15.32.4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08459" y="4950839"/>
            <a:ext cx="7394641" cy="4264907"/>
          </a:xfrm>
          <a:prstGeom prst="rect">
            <a:avLst/>
          </a:prstGeom>
        </p:spPr>
      </p:pic>
      <p:pic>
        <p:nvPicPr>
          <p:cNvPr id="163" name="Captura de Tela 2017-10-10 às 15.33.50.png" descr="Captura de Tela 2017-10-10 às 15.33.50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88999" y="1082087"/>
            <a:ext cx="6278885" cy="36437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Etapas do proje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Etapas do projeto</a:t>
            </a:r>
          </a:p>
        </p:txBody>
      </p:sp>
      <p:sp>
        <p:nvSpPr>
          <p:cNvPr id="166" name="1. Definições de Infra-estrutura da Aplicaçã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Definições de Infra-estrutura da Aplicação</a:t>
            </a:r>
          </a:p>
          <a:p>
            <a:pPr/>
            <a:r>
              <a:t>2. Definições de Engenharia de Software</a:t>
            </a:r>
          </a:p>
          <a:p>
            <a:pPr/>
            <a:r>
              <a:t>3. Modelagem de dados</a:t>
            </a:r>
          </a:p>
          <a:p>
            <a:pPr/>
            <a:r>
              <a:t>4. Importação de dados</a:t>
            </a:r>
          </a:p>
          <a:p>
            <a:pPr/>
            <a:r>
              <a:t>5. Desenvolvimento de interface administrativa (APIs)</a:t>
            </a:r>
          </a:p>
          <a:p>
            <a:pPr/>
            <a:r>
              <a:t>6. Desenvolvimento de interface pública</a:t>
            </a:r>
          </a:p>
          <a:p>
            <a:pPr/>
            <a:r>
              <a:t>7. Testes e publicação de versão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nte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Fontes de DADOS</a:t>
            </a:r>
          </a:p>
        </p:txBody>
      </p:sp>
      <p:sp>
        <p:nvSpPr>
          <p:cNvPr id="169" name="Banco de dados consultoria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Banco de dados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consultoria;</a:t>
            </a:r>
            <a:endParaRPr>
              <a:latin typeface="Avenir Book Oblique"/>
              <a:ea typeface="Avenir Book Oblique"/>
              <a:cs typeface="Avenir Book Oblique"/>
              <a:sym typeface="Avenir Book Oblique"/>
            </a:endParaRPr>
          </a:p>
          <a:p>
            <a:pPr/>
            <a:r>
              <a:t>Bancos de dados da Funceme;</a:t>
            </a:r>
          </a:p>
          <a:p>
            <a:pPr/>
            <a:r>
              <a:t>Dados no formato de texto;</a:t>
            </a:r>
          </a:p>
          <a:p>
            <a:pPr/>
            <a:r>
              <a:t>Shapes e imagens georeferenciadas;</a:t>
            </a:r>
          </a:p>
          <a:p>
            <a:pPr/>
            <a:r>
              <a:t>Planilhas,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bstração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abstração de dados</a:t>
            </a:r>
          </a:p>
        </p:txBody>
      </p:sp>
      <p:sp>
        <p:nvSpPr>
          <p:cNvPr id="172" name="Reservatóri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Reservatórios</a:t>
            </a:r>
          </a:p>
          <a:p>
            <a:pPr/>
            <a:r>
              <a:t>Macrorregiões</a:t>
            </a:r>
          </a:p>
          <a:p>
            <a:pPr/>
            <a:r>
              <a:t>Microrregiões</a:t>
            </a:r>
          </a:p>
          <a:p>
            <a:pPr/>
            <a:r>
              <a:t>Regiões Hidrográficas</a:t>
            </a:r>
          </a:p>
          <a:p>
            <a:pPr/>
            <a:r>
              <a:t>Bacias Hidrográficas</a:t>
            </a:r>
          </a:p>
          <a:p>
            <a:pPr/>
            <a:r>
              <a:t>Municípios</a:t>
            </a:r>
          </a:p>
          <a:p>
            <a:pPr/>
            <a:r>
              <a:t>Unidade Federativa</a:t>
            </a:r>
          </a:p>
        </p:txBody>
      </p:sp>
      <p:sp>
        <p:nvSpPr>
          <p:cNvPr id="173" name="= Território"/>
          <p:cNvSpPr txBox="1"/>
          <p:nvPr/>
        </p:nvSpPr>
        <p:spPr>
          <a:xfrm>
            <a:off x="8384154" y="4897966"/>
            <a:ext cx="361942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/>
            </a:lvl1pPr>
          </a:lstStyle>
          <a:p>
            <a:pPr/>
            <a:r>
              <a:t>= Território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aptura de Tela 2017-10-10 às 16.00.09.png" descr="Captura de Tela 2017-10-10 às 16.00.0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76299" y="2341665"/>
            <a:ext cx="11277601" cy="4287103"/>
          </a:xfrm>
          <a:prstGeom prst="rect">
            <a:avLst/>
          </a:prstGeom>
        </p:spPr>
      </p:pic>
      <p:sp>
        <p:nvSpPr>
          <p:cNvPr id="176" name="DADOS ASSOCIADOS a territó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DADOS ASSOCIADOS a territórios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aptura de Tela 2017-10-10 às 16.04.56.png" descr="Captura de Tela 2017-10-10 às 16.04.5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76300" y="2393130"/>
            <a:ext cx="11277600" cy="6351640"/>
          </a:xfrm>
          <a:prstGeom prst="rect">
            <a:avLst/>
          </a:prstGeom>
        </p:spPr>
      </p:pic>
      <p:sp>
        <p:nvSpPr>
          <p:cNvPr id="179" name="FILTROS GENERALIZ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FILTROS GENERALIZADOS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Captura de Tela 2017-10-10 às 16.07.34.png" descr="Captura de Tela 2017-10-10 às 16.07.3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420" r="0" b="74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MAP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MAPAS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